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5" r:id="rId4"/>
    <p:sldId id="258" r:id="rId5"/>
    <p:sldId id="266" r:id="rId6"/>
    <p:sldId id="261" r:id="rId7"/>
    <p:sldId id="259" r:id="rId8"/>
    <p:sldId id="268" r:id="rId9"/>
    <p:sldId id="270" r:id="rId10"/>
    <p:sldId id="264" r:id="rId11"/>
  </p:sldIdLst>
  <p:sldSz cx="9144000" cy="6858000" type="screen4x3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578CA2-E8D5-4C9A-86D9-DEA5BAAEC245}" v="17" dt="2018-10-24T14:27:27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0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B576E86-8E7F-456A-B219-734A5FA796E9}" type="datetimeFigureOut">
              <a:rPr lang="en-US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D2DFA89-934C-4ED4-91D0-1E758BA118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28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EE1136-8E8E-4A71-B0E5-1B51189278EA}" type="datetimeFigureOut">
              <a:rPr lang="en-US"/>
              <a:pPr>
                <a:defRPr/>
              </a:pPr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09706FE-FE1F-4F06-9FFE-88AE99D9A6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160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E2876B-E202-467F-98E6-3A04A64B32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6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321C9F-661E-43BE-9596-0011675F7E3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6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4C749E-8CE1-4C06-AAFE-FFD504D2895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11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2B4B39-0D80-4E1F-89C2-F0D706FD620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35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95529B-A846-45CF-8063-3D67DAA5696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62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C02F37-0BD3-4B2D-B45D-D47ED131BE8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66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7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0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4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9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7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0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01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2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8577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17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1991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49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27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75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AA79E-3E1A-4FEB-A176-D1DCAA07C804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EC8E48-1640-4285-9471-5F8AA73F4B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3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p2.blogger.com/_1ScvP0rLli4/RddfUHz55AI/AAAAAAAAAEg/2wA0dC9MeUA/s1600-h/foot+binding+2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China</a:t>
            </a:r>
          </a:p>
        </p:txBody>
      </p:sp>
      <p:sp>
        <p:nvSpPr>
          <p:cNvPr id="13315" name="Content Placeholder 4"/>
          <p:cNvSpPr>
            <a:spLocks noGrp="1"/>
          </p:cNvSpPr>
          <p:nvPr>
            <p:ph idx="1"/>
          </p:nvPr>
        </p:nvSpPr>
        <p:spPr>
          <a:xfrm>
            <a:off x="876300" y="1828800"/>
            <a:ext cx="7391400" cy="3048000"/>
          </a:xfrm>
        </p:spPr>
        <p:txBody>
          <a:bodyPr/>
          <a:lstStyle/>
          <a:p>
            <a:pPr eaLnBrk="1" hangingPunct="1"/>
            <a:r>
              <a:rPr lang="en-US" dirty="0"/>
              <a:t>Tang Dynasty</a:t>
            </a:r>
          </a:p>
          <a:p>
            <a:pPr eaLnBrk="1" hangingPunct="1"/>
            <a:r>
              <a:rPr lang="en-US" dirty="0"/>
              <a:t>Song Dynasty</a:t>
            </a:r>
          </a:p>
          <a:p>
            <a:pPr eaLnBrk="1" hangingPunct="1"/>
            <a:r>
              <a:rPr lang="en-US" dirty="0"/>
              <a:t>Mongol Empire and Chinese Resurgence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Tang Dynasty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sz="3600" dirty="0"/>
              <a:t>Tang Dynasty (618-907)</a:t>
            </a:r>
          </a:p>
          <a:p>
            <a:pPr lvl="1" eaLnBrk="1" hangingPunct="1"/>
            <a:r>
              <a:rPr lang="en-US" sz="3200" dirty="0"/>
              <a:t>Multicultural Exchange</a:t>
            </a:r>
          </a:p>
          <a:p>
            <a:pPr lvl="2" eaLnBrk="1" hangingPunct="1"/>
            <a:r>
              <a:rPr lang="en-US" sz="2800" dirty="0"/>
              <a:t>Silk Road</a:t>
            </a:r>
          </a:p>
          <a:p>
            <a:pPr lvl="2" eaLnBrk="1" hangingPunct="1"/>
            <a:r>
              <a:rPr lang="en-US" sz="2800" dirty="0"/>
              <a:t>Chang</a:t>
            </a:r>
            <a:r>
              <a:rPr lang="he-IL" sz="2800" dirty="0"/>
              <a:t>׳</a:t>
            </a:r>
            <a:r>
              <a:rPr lang="en-US" sz="2800" dirty="0"/>
              <a:t>an </a:t>
            </a:r>
          </a:p>
          <a:p>
            <a:pPr lvl="1" eaLnBrk="1" hangingPunct="1"/>
            <a:r>
              <a:rPr lang="en-US" sz="3200" dirty="0"/>
              <a:t>Imperial Structure</a:t>
            </a:r>
          </a:p>
          <a:p>
            <a:pPr lvl="2" eaLnBrk="1" hangingPunct="1"/>
            <a:r>
              <a:rPr lang="en-US" sz="2800" dirty="0"/>
              <a:t>Emperor</a:t>
            </a:r>
          </a:p>
          <a:p>
            <a:pPr lvl="3" eaLnBrk="1" hangingPunct="1"/>
            <a:r>
              <a:rPr lang="en-US" sz="2800" dirty="0"/>
              <a:t>Li </a:t>
            </a:r>
            <a:r>
              <a:rPr lang="en-US" sz="2800" dirty="0" err="1"/>
              <a:t>Shimin</a:t>
            </a:r>
            <a:r>
              <a:rPr lang="en-US" sz="2800" dirty="0"/>
              <a:t> (r. 626-649), Emperor </a:t>
            </a:r>
            <a:r>
              <a:rPr lang="en-US" sz="2800" dirty="0" err="1"/>
              <a:t>Taizong</a:t>
            </a:r>
            <a:endParaRPr lang="en-US" sz="2800" dirty="0"/>
          </a:p>
          <a:p>
            <a:pPr lvl="1" eaLnBrk="1" hangingPunct="1"/>
            <a:r>
              <a:rPr lang="en-US" sz="3200" dirty="0"/>
              <a:t>Advances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showing Tang Dynasty in China.">
            <a:extLst>
              <a:ext uri="{FF2B5EF4-FFF2-40B4-BE49-F238E27FC236}">
                <a16:creationId xmlns:a16="http://schemas.microsoft.com/office/drawing/2014/main" id="{731E1489-8431-4B0C-991A-C994C27B4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4" y="1490662"/>
            <a:ext cx="6848475" cy="43005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7B9899"/>
                </a:solidFill>
              </a:rPr>
              <a:t>Song Dynasty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sz="3600"/>
              <a:t>Song Dynasty (960-1279)</a:t>
            </a:r>
            <a:endParaRPr lang="en-US" sz="3200"/>
          </a:p>
          <a:p>
            <a:pPr lvl="1" eaLnBrk="1" hangingPunct="1"/>
            <a:r>
              <a:rPr lang="en-US" sz="3200"/>
              <a:t>Society</a:t>
            </a:r>
          </a:p>
          <a:p>
            <a:pPr lvl="2" eaLnBrk="1" hangingPunct="1"/>
            <a:r>
              <a:rPr lang="en-US" sz="2800"/>
              <a:t>Government established schools</a:t>
            </a:r>
          </a:p>
          <a:p>
            <a:pPr lvl="2" eaLnBrk="1" hangingPunct="1"/>
            <a:r>
              <a:rPr lang="en-US" sz="2800"/>
              <a:t>Gender</a:t>
            </a:r>
          </a:p>
          <a:p>
            <a:pPr lvl="1" eaLnBrk="1" hangingPunct="1"/>
            <a:r>
              <a:rPr lang="en-US" sz="3200"/>
              <a:t>Philosophy</a:t>
            </a:r>
          </a:p>
          <a:p>
            <a:pPr lvl="2" eaLnBrk="1" hangingPunct="1"/>
            <a:r>
              <a:rPr lang="en-US" sz="2800"/>
              <a:t>Neo-Confucianism</a:t>
            </a:r>
          </a:p>
          <a:p>
            <a:pPr lvl="3" eaLnBrk="1" hangingPunct="1"/>
            <a:r>
              <a:rPr lang="en-US" sz="2400"/>
              <a:t>Zhu Xi</a:t>
            </a:r>
          </a:p>
          <a:p>
            <a:pPr lvl="4" eaLnBrk="1" hangingPunct="1"/>
            <a:r>
              <a:rPr lang="en-US" sz="2400"/>
              <a:t>qi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ong Dynasty map showing Manchuria as well. ">
            <a:extLst>
              <a:ext uri="{FF2B5EF4-FFF2-40B4-BE49-F238E27FC236}">
                <a16:creationId xmlns:a16="http://schemas.microsoft.com/office/drawing/2014/main" id="{F8E9D162-95F6-4401-B7B0-724D96ABA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44450"/>
            <a:ext cx="8407400" cy="6769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ource: http://bp2.blogger.com/_1ScvP0rLli4/RddfUHz55AI/AAAAAAAAAEg/2wA0dC9MeUA/s320/foot+binding+2.jpg&#10;&#10;Shoes that were used on women in China whose feet had been bound." title="Ming Dynstay Shoe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4191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Souce: Chinese Bound Feet(6) by johnbullas.&#10;&#10;Elderly woman in 20th century China whose feet had been bound." title="Chinese Bound Fee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8200"/>
            <a:ext cx="3810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6589199" cy="128089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7B9899"/>
                </a:solidFill>
              </a:rPr>
              <a:t>Mongol Empire</a:t>
            </a:r>
            <a:r>
              <a:rPr lang="en-US" sz="3600" dirty="0"/>
              <a:t> and Chinese Resurgence</a:t>
            </a:r>
            <a:endParaRPr lang="en-US" dirty="0">
              <a:solidFill>
                <a:srgbClr val="7B9899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3200" dirty="0"/>
              <a:t>Mongol Empire </a:t>
            </a:r>
          </a:p>
          <a:p>
            <a:pPr lvl="1" eaLnBrk="1" hangingPunct="1"/>
            <a:r>
              <a:rPr lang="en-US" sz="2300" dirty="0" err="1"/>
              <a:t>Khubilai</a:t>
            </a:r>
            <a:r>
              <a:rPr lang="en-US" sz="2300" dirty="0"/>
              <a:t> Khan</a:t>
            </a:r>
          </a:p>
          <a:p>
            <a:pPr lvl="1" eaLnBrk="1" hangingPunct="1"/>
            <a:r>
              <a:rPr lang="en-US" sz="1900" dirty="0"/>
              <a:t>Yuan Dynasty (1279-1368)</a:t>
            </a:r>
          </a:p>
          <a:p>
            <a:pPr eaLnBrk="1" hangingPunct="1"/>
            <a:r>
              <a:rPr lang="en-US" sz="2800" dirty="0"/>
              <a:t>Ming Dynasty (1368-1644)</a:t>
            </a:r>
          </a:p>
          <a:p>
            <a:pPr lvl="1"/>
            <a:r>
              <a:rPr lang="en-US" sz="2200" dirty="0"/>
              <a:t>Hongwu (r.1368–1398) </a:t>
            </a:r>
          </a:p>
          <a:p>
            <a:pPr lvl="2"/>
            <a:r>
              <a:rPr lang="en-US" sz="2000" dirty="0"/>
              <a:t>Mandarins</a:t>
            </a:r>
          </a:p>
          <a:p>
            <a:pPr lvl="1"/>
            <a:r>
              <a:rPr lang="en-US" sz="2200" dirty="0"/>
              <a:t>Yongle (r. 1403–1424)</a:t>
            </a:r>
          </a:p>
          <a:p>
            <a:pPr lvl="2"/>
            <a:r>
              <a:rPr lang="en-US" sz="2000" dirty="0"/>
              <a:t>Naval Expeditions</a:t>
            </a:r>
          </a:p>
          <a:p>
            <a:pPr lvl="1"/>
            <a:r>
              <a:rPr lang="en-US" sz="2200" dirty="0"/>
              <a:t>Great Wall </a:t>
            </a:r>
          </a:p>
          <a:p>
            <a:pPr lvl="1"/>
            <a:r>
              <a:rPr lang="en-US" sz="2200" dirty="0"/>
              <a:t>Intellectual Pursuits</a:t>
            </a:r>
          </a:p>
          <a:p>
            <a:pPr lvl="1"/>
            <a:r>
              <a:rPr lang="en-US" sz="2400" dirty="0"/>
              <a:t>Imperial Expansion</a:t>
            </a:r>
          </a:p>
          <a:p>
            <a:pPr lvl="1"/>
            <a:r>
              <a:rPr lang="en-US" sz="2400" dirty="0"/>
              <a:t>Middle Kingdom</a:t>
            </a:r>
            <a:endParaRPr lang="en-US" sz="2200" dirty="0"/>
          </a:p>
          <a:p>
            <a:pPr eaLnBrk="1" hangingPunct="1"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of Yuan Dynasty of China. ">
            <a:extLst>
              <a:ext uri="{FF2B5EF4-FFF2-40B4-BE49-F238E27FC236}">
                <a16:creationId xmlns:a16="http://schemas.microsoft.com/office/drawing/2014/main" id="{D3A282BF-A4E8-4E96-ACB9-D0AC5B5D0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366837"/>
            <a:ext cx="638175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 shows Ming China including the Great Wall which was about 1,550 miles long and 30-55 feet high. " title="Ming China">
            <a:extLst>
              <a:ext uri="{FF2B5EF4-FFF2-40B4-BE49-F238E27FC236}">
                <a16:creationId xmlns:a16="http://schemas.microsoft.com/office/drawing/2014/main" id="{FB8788DB-D003-49C2-8AD2-7BEB76D11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74" y="152400"/>
            <a:ext cx="7564652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78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Source: LastScan.bmp&#10;&#10;Monks creating an Encylcopedia in China." title="Imperial Print Sho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5" t="10809" r="4634" b="25883"/>
          <a:stretch>
            <a:fillRect/>
          </a:stretch>
        </p:blipFill>
        <p:spPr bwMode="auto">
          <a:xfrm>
            <a:off x="4191000" y="533400"/>
            <a:ext cx="4191000" cy="586740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Title 4"/>
          <p:cNvSpPr>
            <a:spLocks noGrp="1"/>
          </p:cNvSpPr>
          <p:nvPr>
            <p:ph type="title" idx="4294967295"/>
          </p:nvPr>
        </p:nvSpPr>
        <p:spPr>
          <a:xfrm>
            <a:off x="0" y="2362200"/>
            <a:ext cx="3124200" cy="1325563"/>
          </a:xfrm>
        </p:spPr>
        <p:txBody>
          <a:bodyPr>
            <a:normAutofit fontScale="90000"/>
          </a:bodyPr>
          <a:lstStyle/>
          <a:p>
            <a:r>
              <a:rPr lang="en-US"/>
              <a:t>Ming Imperial Print shop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106</Words>
  <Application>Microsoft Office PowerPoint</Application>
  <PresentationFormat>On-screen Show (4:3)</PresentationFormat>
  <Paragraphs>42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Gisha</vt:lpstr>
      <vt:lpstr>Wingdings 2</vt:lpstr>
      <vt:lpstr>Wingdings 3</vt:lpstr>
      <vt:lpstr>Wisp</vt:lpstr>
      <vt:lpstr>China</vt:lpstr>
      <vt:lpstr>Tang Dynasty</vt:lpstr>
      <vt:lpstr>PowerPoint Presentation</vt:lpstr>
      <vt:lpstr>Song Dynasty</vt:lpstr>
      <vt:lpstr>PowerPoint Presentation</vt:lpstr>
      <vt:lpstr>PowerPoint Presentation</vt:lpstr>
      <vt:lpstr>Mongol Empire and Chinese Resurgence</vt:lpstr>
      <vt:lpstr>PowerPoint Presentation</vt:lpstr>
      <vt:lpstr>PowerPoint Presentation</vt:lpstr>
      <vt:lpstr>Ming Imperial Print shop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Asian Traditions</dc:title>
  <dc:creator>Regina</dc:creator>
  <cp:lastModifiedBy>PIKE, TAMMY</cp:lastModifiedBy>
  <cp:revision>32</cp:revision>
  <cp:lastPrinted>2012-11-19T14:37:18Z</cp:lastPrinted>
  <dcterms:created xsi:type="dcterms:W3CDTF">2008-11-17T21:28:07Z</dcterms:created>
  <dcterms:modified xsi:type="dcterms:W3CDTF">2018-10-24T14:31:56Z</dcterms:modified>
</cp:coreProperties>
</file>